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3" r:id="rId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Poppins" panose="00000500000000000000" pitchFamily="2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044" y="5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e977767f16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e977767f16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e977767f16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e977767f16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e977767f16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e977767f16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e977767f16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e977767f16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9F6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1493800"/>
            <a:ext cx="3935400" cy="247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1800" b="1" dirty="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Preguntas necesarias </a:t>
            </a:r>
            <a:r>
              <a:rPr lang="es" sz="1400" b="1" i="1" dirty="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sobre la escuela que tenemos y la que queremos </a:t>
            </a:r>
            <a:endParaRPr sz="1400" b="1" i="1" dirty="0">
              <a:solidFill>
                <a:srgbClr val="007FA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4010500"/>
            <a:ext cx="39354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solidFill>
                  <a:srgbClr val="333333"/>
                </a:solidFill>
              </a:rPr>
              <a:t>Marisa D</a:t>
            </a:r>
            <a:r>
              <a:rPr lang="es-AR" sz="2400" dirty="0">
                <a:solidFill>
                  <a:srgbClr val="333333"/>
                </a:solidFill>
              </a:rPr>
              <a:t>íaz.</a:t>
            </a:r>
            <a:endParaRPr sz="2400" dirty="0">
              <a:solidFill>
                <a:srgbClr val="333333"/>
              </a:solidFill>
            </a:endParaRP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359125" y="410750"/>
            <a:ext cx="40497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400" b="1" dirty="0">
                <a:solidFill>
                  <a:srgbClr val="333333"/>
                </a:solidFill>
                <a:highlight>
                  <a:srgbClr val="FCC238"/>
                </a:highlight>
              </a:rPr>
              <a:t>El sentido de la escuela </a:t>
            </a:r>
            <a:r>
              <a:rPr lang="es-AR" sz="2400" b="1" dirty="0" err="1">
                <a:solidFill>
                  <a:srgbClr val="333333"/>
                </a:solidFill>
                <a:highlight>
                  <a:srgbClr val="FCC238"/>
                </a:highlight>
              </a:rPr>
              <a:t>Hoy:interrogantes</a:t>
            </a:r>
            <a:r>
              <a:rPr lang="es-AR" sz="2400" b="1" dirty="0">
                <a:solidFill>
                  <a:srgbClr val="333333"/>
                </a:solidFill>
                <a:highlight>
                  <a:srgbClr val="FCC238"/>
                </a:highlight>
              </a:rPr>
              <a:t> y desafíos</a:t>
            </a:r>
            <a:endParaRPr sz="2400" b="1" dirty="0">
              <a:solidFill>
                <a:srgbClr val="333333"/>
              </a:solidFill>
              <a:highlight>
                <a:srgbClr val="FCC238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6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600" dirty="0">
              <a:solidFill>
                <a:srgbClr val="33333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97350" y="1320922"/>
            <a:ext cx="5048424" cy="113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6">
            <a:alphaModFix/>
          </a:blip>
          <a:srcRect l="16387"/>
          <a:stretch/>
        </p:blipFill>
        <p:spPr>
          <a:xfrm>
            <a:off x="4527125" y="1970200"/>
            <a:ext cx="4213200" cy="2832900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>
            <a:spLocks noGrp="1"/>
          </p:cNvSpPr>
          <p:nvPr>
            <p:ph type="ctrTitle"/>
          </p:nvPr>
        </p:nvSpPr>
        <p:spPr>
          <a:xfrm>
            <a:off x="311700" y="2310705"/>
            <a:ext cx="8520600" cy="7386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1800" b="1" dirty="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Preguntas necesarias </a:t>
            </a:r>
            <a:r>
              <a:rPr lang="es" sz="1800" b="1" i="1" dirty="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sobre la escuela que tenemos y la que queremos </a:t>
            </a:r>
            <a:endParaRPr sz="1800" b="1" dirty="0">
              <a:solidFill>
                <a:srgbClr val="333333"/>
              </a:solidFill>
              <a:highlight>
                <a:srgbClr val="FCC238"/>
              </a:highlight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7" name="Google Shape;67;p14"/>
          <p:cNvSpPr txBox="1">
            <a:spLocks noGrp="1"/>
          </p:cNvSpPr>
          <p:nvPr>
            <p:ph type="subTitle" idx="1"/>
          </p:nvPr>
        </p:nvSpPr>
        <p:spPr>
          <a:xfrm>
            <a:off x="359125" y="410750"/>
            <a:ext cx="40497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32500" lnSpcReduction="20000"/>
          </a:bodyPr>
          <a:lstStyle/>
          <a:p>
            <a:pPr marL="0" indent="0" algn="l"/>
            <a:r>
              <a:rPr lang="es-ES" sz="6000" b="1" dirty="0">
                <a:solidFill>
                  <a:srgbClr val="333333"/>
                </a:solidFill>
                <a:highlight>
                  <a:srgbClr val="FCC238"/>
                </a:highlight>
              </a:rPr>
              <a:t>El sentido de la escuela </a:t>
            </a:r>
            <a:r>
              <a:rPr lang="es-ES" sz="6000" b="1" dirty="0" err="1">
                <a:solidFill>
                  <a:srgbClr val="333333"/>
                </a:solidFill>
                <a:highlight>
                  <a:srgbClr val="FCC238"/>
                </a:highlight>
              </a:rPr>
              <a:t>Hoy:interrogantes</a:t>
            </a:r>
            <a:r>
              <a:rPr lang="es-ES" sz="6000" b="1" dirty="0">
                <a:solidFill>
                  <a:srgbClr val="333333"/>
                </a:solidFill>
                <a:highlight>
                  <a:srgbClr val="FCC238"/>
                </a:highlight>
              </a:rPr>
              <a:t> y desafíos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600" b="1" dirty="0">
              <a:solidFill>
                <a:srgbClr val="333333"/>
              </a:solidFill>
              <a:highlight>
                <a:srgbClr val="FCC238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6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600" dirty="0">
              <a:solidFill>
                <a:srgbClr val="33333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080526" y="3289675"/>
            <a:ext cx="11305051" cy="271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subTitle" idx="1"/>
          </p:nvPr>
        </p:nvSpPr>
        <p:spPr>
          <a:xfrm>
            <a:off x="359125" y="410750"/>
            <a:ext cx="40497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40000" lnSpcReduction="20000"/>
          </a:bodyPr>
          <a:lstStyle/>
          <a:p>
            <a:pPr marL="0" indent="0" algn="l"/>
            <a:r>
              <a:rPr lang="es-ES" sz="5400" b="1" dirty="0">
                <a:solidFill>
                  <a:srgbClr val="333333"/>
                </a:solidFill>
                <a:highlight>
                  <a:srgbClr val="FCC238"/>
                </a:highlight>
              </a:rPr>
              <a:t>El sentido de la escuela </a:t>
            </a:r>
            <a:r>
              <a:rPr lang="es-ES" sz="5400" b="1" dirty="0" err="1">
                <a:solidFill>
                  <a:srgbClr val="333333"/>
                </a:solidFill>
                <a:highlight>
                  <a:srgbClr val="FCC238"/>
                </a:highlight>
              </a:rPr>
              <a:t>Hoy:interrogantes</a:t>
            </a:r>
            <a:r>
              <a:rPr lang="es-ES" sz="5400" b="1" dirty="0">
                <a:solidFill>
                  <a:srgbClr val="333333"/>
                </a:solidFill>
                <a:highlight>
                  <a:srgbClr val="FCC238"/>
                </a:highlight>
              </a:rPr>
              <a:t> y desafíos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600" b="1" dirty="0">
              <a:solidFill>
                <a:srgbClr val="333333"/>
              </a:solidFill>
              <a:highlight>
                <a:srgbClr val="FCC238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6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600" dirty="0">
              <a:solidFill>
                <a:srgbClr val="33333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5"/>
          <p:cNvSpPr txBox="1"/>
          <p:nvPr/>
        </p:nvSpPr>
        <p:spPr>
          <a:xfrm>
            <a:off x="462700" y="2160725"/>
            <a:ext cx="8122500" cy="24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Notas</a:t>
            </a:r>
          </a:p>
          <a:p>
            <a:pPr marL="28575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s-A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   INTERROGACIÓN  como herramienta de construcción de sentidos.</a:t>
            </a:r>
          </a:p>
          <a:p>
            <a:pPr marL="28575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s-A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 INTERROGACIÓN  como espacio de articulación de  marcos de referencia diversos, prácticas y  experiencias. 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A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>
            <a:spLocks noGrp="1"/>
          </p:cNvSpPr>
          <p:nvPr>
            <p:ph type="subTitle" idx="1"/>
          </p:nvPr>
        </p:nvSpPr>
        <p:spPr>
          <a:xfrm>
            <a:off x="359125" y="410750"/>
            <a:ext cx="40497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40000" lnSpcReduction="20000"/>
          </a:bodyPr>
          <a:lstStyle/>
          <a:p>
            <a:pPr marL="0" indent="0" algn="l"/>
            <a:r>
              <a:rPr lang="es-ES" sz="5400" b="1" dirty="0">
                <a:solidFill>
                  <a:srgbClr val="333333"/>
                </a:solidFill>
                <a:highlight>
                  <a:srgbClr val="FCC238"/>
                </a:highlight>
              </a:rPr>
              <a:t>El sentido de la escuela </a:t>
            </a:r>
            <a:r>
              <a:rPr lang="es-ES" sz="5400" b="1" dirty="0" err="1">
                <a:solidFill>
                  <a:srgbClr val="333333"/>
                </a:solidFill>
                <a:highlight>
                  <a:srgbClr val="FCC238"/>
                </a:highlight>
              </a:rPr>
              <a:t>Hoy:interrogantes</a:t>
            </a:r>
            <a:r>
              <a:rPr lang="es-ES" sz="5400" b="1" dirty="0">
                <a:solidFill>
                  <a:srgbClr val="333333"/>
                </a:solidFill>
                <a:highlight>
                  <a:srgbClr val="FCC238"/>
                </a:highlight>
              </a:rPr>
              <a:t> y desafíos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5400" b="1" dirty="0">
              <a:solidFill>
                <a:srgbClr val="333333"/>
              </a:solidFill>
              <a:highlight>
                <a:srgbClr val="FCC238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5400" b="1" dirty="0"/>
          </a:p>
        </p:txBody>
      </p:sp>
      <p:pic>
        <p:nvPicPr>
          <p:cNvPr id="86" name="Google Shape;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6"/>
          <p:cNvSpPr txBox="1"/>
          <p:nvPr/>
        </p:nvSpPr>
        <p:spPr>
          <a:xfrm>
            <a:off x="462700" y="2160725"/>
            <a:ext cx="8122500" cy="24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2-SOBRE QUE PROPONEMOS INTERROGARNOS:</a:t>
            </a:r>
          </a:p>
          <a:p>
            <a:pPr algn="ctr">
              <a:lnSpc>
                <a:spcPct val="115000"/>
              </a:lnSpc>
            </a:pPr>
            <a:endParaRPr lang="es-AR" sz="1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es-AR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supone  el trabajo de enseñar</a:t>
            </a:r>
            <a:endParaRPr lang="es-A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es-AR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supone la construcción de una escuela distinta</a:t>
            </a: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es-A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supone pensar /trabajar/ construir una escuela distinta desde  la acción sindical</a:t>
            </a:r>
            <a:r>
              <a:rPr lang="es-AR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A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A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9F6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>
            <a:spLocks noGrp="1"/>
          </p:cNvSpPr>
          <p:nvPr>
            <p:ph type="ctrTitle"/>
          </p:nvPr>
        </p:nvSpPr>
        <p:spPr>
          <a:xfrm>
            <a:off x="2604300" y="2232450"/>
            <a:ext cx="3935400" cy="67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3600" b="1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¡Gracias!</a:t>
            </a:r>
            <a:endParaRPr sz="3600" b="1">
              <a:solidFill>
                <a:srgbClr val="007FA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4" name="Google Shape;124;p20"/>
          <p:cNvSpPr txBox="1">
            <a:spLocks noGrp="1"/>
          </p:cNvSpPr>
          <p:nvPr>
            <p:ph type="subTitle" idx="1"/>
          </p:nvPr>
        </p:nvSpPr>
        <p:spPr>
          <a:xfrm>
            <a:off x="359125" y="410750"/>
            <a:ext cx="40497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32500" lnSpcReduction="20000"/>
          </a:bodyPr>
          <a:lstStyle/>
          <a:p>
            <a:pPr marL="0" indent="0" algn="l"/>
            <a:r>
              <a:rPr lang="es-ES" sz="6000" b="1" dirty="0">
                <a:solidFill>
                  <a:srgbClr val="333333"/>
                </a:solidFill>
                <a:highlight>
                  <a:srgbClr val="FCC238"/>
                </a:highlight>
              </a:rPr>
              <a:t>El sentido de la escuela </a:t>
            </a:r>
            <a:r>
              <a:rPr lang="es-ES" sz="6000" b="1" dirty="0" err="1">
                <a:solidFill>
                  <a:srgbClr val="333333"/>
                </a:solidFill>
                <a:highlight>
                  <a:srgbClr val="FCC238"/>
                </a:highlight>
              </a:rPr>
              <a:t>Hoy:interrogantes</a:t>
            </a:r>
            <a:r>
              <a:rPr lang="es-ES" sz="6000" b="1" dirty="0">
                <a:solidFill>
                  <a:srgbClr val="333333"/>
                </a:solidFill>
                <a:highlight>
                  <a:srgbClr val="FCC238"/>
                </a:highlight>
              </a:rPr>
              <a:t> y desafíos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600" dirty="0">
              <a:solidFill>
                <a:srgbClr val="33333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25" name="Google Shape;12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</Words>
  <Application>Microsoft Office PowerPoint</Application>
  <PresentationFormat>Presentación en pantalla (16:9)</PresentationFormat>
  <Paragraphs>23</Paragraphs>
  <Slides>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Wingdings</vt:lpstr>
      <vt:lpstr>Calibri</vt:lpstr>
      <vt:lpstr>Poppins</vt:lpstr>
      <vt:lpstr>Simple Light</vt:lpstr>
      <vt:lpstr>Preguntas necesarias sobre la escuela que tenemos y la que queremos </vt:lpstr>
      <vt:lpstr>Preguntas necesarias sobre la escuela que tenemos y la que queremos </vt:lpstr>
      <vt:lpstr>Presentación de PowerPoint</vt:lpstr>
      <vt:lpstr>Presentación de PowerPoint</vt:lpstr>
      <vt:lpstr>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Preguntas necesarias sobre la escuela que tenemos y la que queremos </dc:title>
  <dc:creator>Marisa Diaz</dc:creator>
  <cp:lastModifiedBy>Marisa Diaz</cp:lastModifiedBy>
  <cp:revision>1</cp:revision>
  <dcterms:modified xsi:type="dcterms:W3CDTF">2023-10-27T00:24:59Z</dcterms:modified>
</cp:coreProperties>
</file>